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205-97E5-42C5-903C-9DA2F30AE4F1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1414-B281-46B5-AB5D-06D1EF38C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205-97E5-42C5-903C-9DA2F30AE4F1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1414-B281-46B5-AB5D-06D1EF38C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205-97E5-42C5-903C-9DA2F30AE4F1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1414-B281-46B5-AB5D-06D1EF38C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205-97E5-42C5-903C-9DA2F30AE4F1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1414-B281-46B5-AB5D-06D1EF38C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205-97E5-42C5-903C-9DA2F30AE4F1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1414-B281-46B5-AB5D-06D1EF38C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205-97E5-42C5-903C-9DA2F30AE4F1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1414-B281-46B5-AB5D-06D1EF38C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205-97E5-42C5-903C-9DA2F30AE4F1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1414-B281-46B5-AB5D-06D1EF38C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205-97E5-42C5-903C-9DA2F30AE4F1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1414-B281-46B5-AB5D-06D1EF38C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205-97E5-42C5-903C-9DA2F30AE4F1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1414-B281-46B5-AB5D-06D1EF38C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205-97E5-42C5-903C-9DA2F30AE4F1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1414-B281-46B5-AB5D-06D1EF38C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CC205-97E5-42C5-903C-9DA2F30AE4F1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1414-B281-46B5-AB5D-06D1EF38C2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CC205-97E5-42C5-903C-9DA2F30AE4F1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71414-B281-46B5-AB5D-06D1EF38C2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Linguistics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Dr.K.Mini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അലങ്കാര പ്രയോഗം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3657601"/>
          </a:xfrm>
        </p:spPr>
        <p:txBody>
          <a:bodyPr/>
          <a:lstStyle/>
          <a:p>
            <a:r>
              <a:rPr lang="ml-IN" dirty="0" smtClean="0"/>
              <a:t>അര്ഥത്തിന്റെ അഭിവൃദ്ധിക്കും പൊലിമയ്ക്കും വേണ്ടി ഉപമപോലുള്ള അലങ്കാരങ്ങൾ പ്രയോഗിക്കുക പതിവാണ് . ഇതുവഴി പദങ്ങളുടെ അർത്ഥത്തിന് പരിണാമം സംഭവിക്കാം.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ml-IN" dirty="0" smtClean="0"/>
              <a:t>അർത്ഥ വിജ്ഞാനീയം </a:t>
            </a:r>
            <a:br>
              <a:rPr lang="ml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200400"/>
          </a:xfrm>
        </p:spPr>
        <p:txBody>
          <a:bodyPr>
            <a:normAutofit lnSpcReduction="10000"/>
          </a:bodyPr>
          <a:lstStyle/>
          <a:p>
            <a:r>
              <a:rPr lang="ml-IN" dirty="0" smtClean="0"/>
              <a:t>അർത്ഥമൂലകങ്ങളുടെ  സ്വഭാവവും രൂപവും അര്ഥത്തില് സംഭവിക്കുന്ന പരിവർത്തനങ്ങളും ചർച്ച ചെയ്യുന്ന ഭാഷ ശാസ്ത്ര വിഭാഗമാണ് അർത്ഥവിജ്ഞാനീയം.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അർത്ഥ മൂലകം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സ്വയം പൂർണമായ ഒരു സാമാന്യാർത്ഥം ഉൾക്കൊള്ളുന്ന ഏറ്റവും ചെറിയ ഭാഷാരൂപത്തെ അർത്ഥമൂലകം എന്ന് പറയുന്നു 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അർത്ഥസങ്കോചം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/>
          <a:lstStyle/>
          <a:p>
            <a:r>
              <a:rPr lang="ml-IN" dirty="0" smtClean="0"/>
              <a:t>സാമാന്യാർത്ഥകമായ ഒരു പദം ചിലപ്പോൾ ഒരു വിശേഷാർത്ഥത്തെ കുറിയ്ക്കുവാൻ ഉപയോഗിക്കും. ഈ പ്രവണതയാണ് അർത്ഥസങ്കോചം  എന്ന്പറയുന്നത് 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അർത്ഥവികാസം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999"/>
            <a:ext cx="8229600" cy="3810001"/>
          </a:xfrm>
        </p:spPr>
        <p:txBody>
          <a:bodyPr>
            <a:normAutofit fontScale="92500"/>
          </a:bodyPr>
          <a:lstStyle/>
          <a:p>
            <a:r>
              <a:rPr lang="ml-IN" dirty="0" smtClean="0"/>
              <a:t>അർത്ഥസങ്കോചത്തിന് നേരെ വിരുദ്ധമായ പ്രവർത്തനമാണിത് . ആദ്യ കാലത്തു പരിമിതാർത്ഥത്തിൽ ഉപയോഗിച്ചിരുന്ന ചില പദങ്ങൾ പിൽക്കാലത്തു വ്യാപകർത്ഥത്തിൽ ഉപയോഗിച്ച് പോരുന്നതിനെയാണ്  അർത്ഥവികാസം എന്ന് പറയുന്നത് 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അർത്ഥാന്തരണം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962400"/>
          </a:xfrm>
        </p:spPr>
        <p:txBody>
          <a:bodyPr>
            <a:normAutofit fontScale="92500"/>
          </a:bodyPr>
          <a:lstStyle/>
          <a:p>
            <a:r>
              <a:rPr lang="ml-IN" dirty="0" smtClean="0"/>
              <a:t>ഭാഷയിൽ ചില പദങ്ങൾക്ക് ആഗതർത്ഥത്തിന് കൂടുതൽ പ്രാധാന്യം വരികയും കാലക്രമേണ വ്യവസ്ഥിതാർത്ഥം തിരോഭിക്കും ചെയ്യും. അര്ഥത്തിന്റെ നിയതമായ ഇത്തരം വ്യാപര്യയത്തിനാണ്  അർത്ഥാന്തരണം എന്ന് പറയുന്നത്.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അർത്ഥാപകർഷം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ആപേക്ഷികമായി കൂടുതൽ ഉത്കർഷമുള്ള  ഒരാശയത്തെ കുറിക്കുന്ന പദം  പിന്നീട് കുറെ കൂടി അപകര്ഷകമായ ഒരർത്ഥം കുറിക്കുന്ന പ്രവണതയാണ്</a:t>
            </a:r>
            <a:r>
              <a:rPr lang="en-US" dirty="0" smtClean="0"/>
              <a:t> </a:t>
            </a:r>
            <a:r>
              <a:rPr lang="ml-IN" dirty="0" smtClean="0"/>
              <a:t>അർത്ഥാപകർഷം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ന്യൂനോത്തി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ശക്തമായ ഒരാശയത്തെ കുറിയ്ക്കുന്ന പദം തത്മ്യേന  ദുർബലമായ ഒരാശയത്തെ കുറിക്കുകയാണിതിന്റെ സ്വഭാവം.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l-IN" dirty="0" smtClean="0"/>
              <a:t>അർഥത്തോത്കർഷം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l-IN" dirty="0" smtClean="0"/>
              <a:t>അർത്ഥാപകർഷത്തിനു നേരെ വിപരീതമാണിത് . കൊട്ടാരം എന്ന പദം ഉദാഹരണം ആണ് 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142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Linguistics</vt:lpstr>
      <vt:lpstr>അർത്ഥ വിജ്ഞാനീയം  </vt:lpstr>
      <vt:lpstr>അർത്ഥ മൂലകം </vt:lpstr>
      <vt:lpstr>അർത്ഥസങ്കോചം </vt:lpstr>
      <vt:lpstr>അർത്ഥവികാസം </vt:lpstr>
      <vt:lpstr>അർത്ഥാന്തരണം </vt:lpstr>
      <vt:lpstr>അർത്ഥാപകർഷം </vt:lpstr>
      <vt:lpstr>ന്യൂനോത്തി</vt:lpstr>
      <vt:lpstr>അർഥത്തോത്കർഷം</vt:lpstr>
      <vt:lpstr>അലങ്കാര പ്രയോഗം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Linguistics</dc:title>
  <dc:creator>anish</dc:creator>
  <cp:lastModifiedBy>ss</cp:lastModifiedBy>
  <cp:revision>6</cp:revision>
  <dcterms:created xsi:type="dcterms:W3CDTF">2019-07-12T06:49:56Z</dcterms:created>
  <dcterms:modified xsi:type="dcterms:W3CDTF">2016-11-21T16:15:01Z</dcterms:modified>
</cp:coreProperties>
</file>